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02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99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70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6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40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43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17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09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25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1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94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0D812-6580-497B-B7D5-F175B5024775}" type="datetimeFigureOut">
              <a:rPr lang="it-IT" smtClean="0"/>
              <a:t>01/03/2015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76F8F-6400-4A42-BAF0-DD83976D23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89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801" y="24833"/>
            <a:ext cx="6663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entury Gothic" panose="020B0502020202020204" pitchFamily="34" charset="0"/>
              </a:rPr>
              <a:t>SCRIVI  IL  NOME   DELLE   PAROLE   NELLE                 </a:t>
            </a:r>
          </a:p>
          <a:p>
            <a:r>
              <a:rPr lang="it-IT" sz="2400" dirty="0" smtClean="0">
                <a:latin typeface="Century Gothic" panose="020B0502020202020204" pitchFamily="34" charset="0"/>
              </a:rPr>
              <a:t>GRIGLIE</a:t>
            </a:r>
            <a:endParaRPr lang="it-IT" sz="24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" y="1043608"/>
            <a:ext cx="12525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2400"/>
              </p:ext>
            </p:extLst>
          </p:nvPr>
        </p:nvGraphicFramePr>
        <p:xfrm>
          <a:off x="1484784" y="1129968"/>
          <a:ext cx="2069976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029184"/>
              </p:ext>
            </p:extLst>
          </p:nvPr>
        </p:nvGraphicFramePr>
        <p:xfrm>
          <a:off x="4077072" y="1123608"/>
          <a:ext cx="193561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805"/>
                <a:gridCol w="967805"/>
              </a:tblGrid>
              <a:tr h="640080">
                <a:tc>
                  <a:txBody>
                    <a:bodyPr/>
                    <a:lstStyle/>
                    <a:p>
                      <a:endParaRPr lang="it-IT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" y="2339752"/>
            <a:ext cx="1487178" cy="103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88891"/>
              </p:ext>
            </p:extLst>
          </p:nvPr>
        </p:nvGraphicFramePr>
        <p:xfrm>
          <a:off x="1492979" y="25393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50743"/>
              </p:ext>
            </p:extLst>
          </p:nvPr>
        </p:nvGraphicFramePr>
        <p:xfrm>
          <a:off x="4077072" y="25393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3615520"/>
            <a:ext cx="1003349" cy="99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590928"/>
              </p:ext>
            </p:extLst>
          </p:nvPr>
        </p:nvGraphicFramePr>
        <p:xfrm>
          <a:off x="1492979" y="37904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488263"/>
              </p:ext>
            </p:extLst>
          </p:nvPr>
        </p:nvGraphicFramePr>
        <p:xfrm>
          <a:off x="4077072" y="3790495"/>
          <a:ext cx="206997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88"/>
                <a:gridCol w="103498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40" y="4802508"/>
            <a:ext cx="1119265" cy="932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627521"/>
              </p:ext>
            </p:extLst>
          </p:nvPr>
        </p:nvGraphicFramePr>
        <p:xfrm>
          <a:off x="1492979" y="5024081"/>
          <a:ext cx="1944216" cy="62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08"/>
                <a:gridCol w="972108"/>
              </a:tblGrid>
              <a:tr h="62333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2" y="5006007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071" y="6182183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006" y="7308304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8172400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979" y="6182183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979" y="7308303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851" y="8172400"/>
            <a:ext cx="20796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9" t="18074" r="16905" b="23142"/>
          <a:stretch/>
        </p:blipFill>
        <p:spPr bwMode="auto">
          <a:xfrm>
            <a:off x="373713" y="6016270"/>
            <a:ext cx="726318" cy="81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0517" r="8420" b="10238"/>
          <a:stretch/>
        </p:blipFill>
        <p:spPr bwMode="auto">
          <a:xfrm>
            <a:off x="376833" y="7029460"/>
            <a:ext cx="720079" cy="924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02" y="7978725"/>
            <a:ext cx="1109662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4389091" y="513465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866009" y="6320573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</a:t>
            </a:r>
            <a:endParaRPr lang="it-IT" b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4439377" y="6320573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T</a:t>
            </a:r>
            <a:endParaRPr lang="it-IT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772816" y="7465604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V</a:t>
            </a:r>
            <a:endParaRPr lang="it-IT" b="1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4290389" y="7446693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</a:t>
            </a:r>
            <a:endParaRPr lang="it-IT" b="1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1827014" y="8307456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</a:t>
            </a:r>
            <a:endParaRPr lang="it-IT" b="1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4211900" y="8307456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772816" y="5144397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</a:t>
            </a:r>
            <a:endParaRPr lang="it-IT" b="1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299104" y="3925869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708079" y="3921617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</a:t>
            </a:r>
            <a:endParaRPr lang="it-IT" b="1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1745288" y="2674769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M</a:t>
            </a:r>
            <a:endParaRPr lang="it-IT" b="1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4330154" y="2674769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N</a:t>
            </a:r>
            <a:endParaRPr lang="it-IT" b="1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4290389" y="1316142"/>
            <a:ext cx="51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808412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23</Words>
  <Application>Microsoft Office PowerPoint</Application>
  <PresentationFormat>Presentazione su schermo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Valeria</dc:creator>
  <cp:lastModifiedBy>Valeria</cp:lastModifiedBy>
  <cp:revision>4</cp:revision>
  <cp:lastPrinted>2015-03-02T04:37:16Z</cp:lastPrinted>
  <dcterms:created xsi:type="dcterms:W3CDTF">2015-03-01T18:31:34Z</dcterms:created>
  <dcterms:modified xsi:type="dcterms:W3CDTF">2015-03-02T04:45:05Z</dcterms:modified>
</cp:coreProperties>
</file>