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60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02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99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270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69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40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743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17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09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25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316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94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89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801" y="24833"/>
            <a:ext cx="6663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Century Gothic" panose="020B0502020202020204" pitchFamily="34" charset="0"/>
              </a:rPr>
              <a:t>SCRIVI  IL  NOME   DELLE   PAROLE   NELLE                 </a:t>
            </a:r>
          </a:p>
          <a:p>
            <a:r>
              <a:rPr lang="it-IT" sz="2400" dirty="0" smtClean="0">
                <a:latin typeface="Century Gothic" panose="020B0502020202020204" pitchFamily="34" charset="0"/>
              </a:rPr>
              <a:t>GRIGLIE</a:t>
            </a:r>
            <a:endParaRPr lang="it-IT" sz="2400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" y="1043608"/>
            <a:ext cx="12525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354711"/>
              </p:ext>
            </p:extLst>
          </p:nvPr>
        </p:nvGraphicFramePr>
        <p:xfrm>
          <a:off x="1484784" y="1129968"/>
          <a:ext cx="206997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988"/>
                <a:gridCol w="1034988"/>
              </a:tblGrid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666055"/>
              </p:ext>
            </p:extLst>
          </p:nvPr>
        </p:nvGraphicFramePr>
        <p:xfrm>
          <a:off x="4077072" y="1123608"/>
          <a:ext cx="19356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805"/>
                <a:gridCol w="967805"/>
              </a:tblGrid>
              <a:tr h="640080">
                <a:tc>
                  <a:txBody>
                    <a:bodyPr/>
                    <a:lstStyle/>
                    <a:p>
                      <a:endParaRPr lang="it-IT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" y="2339752"/>
            <a:ext cx="1487178" cy="103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788891"/>
              </p:ext>
            </p:extLst>
          </p:nvPr>
        </p:nvGraphicFramePr>
        <p:xfrm>
          <a:off x="1492979" y="2539395"/>
          <a:ext cx="206997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988"/>
                <a:gridCol w="1034988"/>
              </a:tblGrid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569353"/>
              </p:ext>
            </p:extLst>
          </p:nvPr>
        </p:nvGraphicFramePr>
        <p:xfrm>
          <a:off x="4077072" y="2539395"/>
          <a:ext cx="206997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988"/>
                <a:gridCol w="1034988"/>
              </a:tblGrid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99" y="3615520"/>
            <a:ext cx="1003349" cy="99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880003"/>
              </p:ext>
            </p:extLst>
          </p:nvPr>
        </p:nvGraphicFramePr>
        <p:xfrm>
          <a:off x="1492979" y="3790495"/>
          <a:ext cx="206997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988"/>
                <a:gridCol w="1034988"/>
              </a:tblGrid>
              <a:tr h="370840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252395"/>
              </p:ext>
            </p:extLst>
          </p:nvPr>
        </p:nvGraphicFramePr>
        <p:xfrm>
          <a:off x="4077072" y="3790495"/>
          <a:ext cx="206997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988"/>
                <a:gridCol w="1034988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40" y="4802508"/>
            <a:ext cx="1119265" cy="932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398351"/>
              </p:ext>
            </p:extLst>
          </p:nvPr>
        </p:nvGraphicFramePr>
        <p:xfrm>
          <a:off x="1492979" y="5024081"/>
          <a:ext cx="1944216" cy="62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108"/>
                <a:gridCol w="972108"/>
              </a:tblGrid>
              <a:tr h="62333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072" y="5006007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071" y="6182183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006" y="7308304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056" y="8172400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979" y="6182183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979" y="7308303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851" y="8172400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9" t="18074" r="16905" b="23142"/>
          <a:stretch/>
        </p:blipFill>
        <p:spPr bwMode="auto">
          <a:xfrm>
            <a:off x="373713" y="6016270"/>
            <a:ext cx="726318" cy="812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0517" r="8420" b="10238"/>
          <a:stretch/>
        </p:blipFill>
        <p:spPr bwMode="auto">
          <a:xfrm>
            <a:off x="376833" y="7029460"/>
            <a:ext cx="720079" cy="924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02" y="7978725"/>
            <a:ext cx="1109662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2982116" y="6243629"/>
            <a:ext cx="280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I</a:t>
            </a:r>
            <a:endParaRPr lang="it-IT" sz="2800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2840066" y="8285087"/>
            <a:ext cx="51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U</a:t>
            </a:r>
            <a:endParaRPr lang="it-IT" sz="2800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2840066" y="2627784"/>
            <a:ext cx="51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</a:t>
            </a:r>
            <a:endParaRPr lang="it-IT" sz="28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894785" y="1224361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E</a:t>
            </a:r>
            <a:endParaRPr lang="it-IT" sz="2800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5301208" y="1239198"/>
            <a:ext cx="51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</a:t>
            </a:r>
            <a:endParaRPr lang="it-IT" sz="2800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2832470" y="3848925"/>
            <a:ext cx="580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</a:t>
            </a:r>
            <a:endParaRPr lang="it-IT" sz="2800" dirty="0"/>
          </a:p>
        </p:txBody>
      </p:sp>
      <p:sp>
        <p:nvSpPr>
          <p:cNvPr id="42" name="CasellaDiTesto 41"/>
          <p:cNvSpPr txBox="1"/>
          <p:nvPr/>
        </p:nvSpPr>
        <p:spPr>
          <a:xfrm>
            <a:off x="5301208" y="3848925"/>
            <a:ext cx="588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</a:t>
            </a:r>
            <a:endParaRPr lang="it-IT" sz="2800" dirty="0"/>
          </a:p>
        </p:txBody>
      </p:sp>
      <p:sp>
        <p:nvSpPr>
          <p:cNvPr id="43" name="CasellaDiTesto 42"/>
          <p:cNvSpPr txBox="1"/>
          <p:nvPr/>
        </p:nvSpPr>
        <p:spPr>
          <a:xfrm>
            <a:off x="2636322" y="5067453"/>
            <a:ext cx="51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</a:t>
            </a:r>
            <a:endParaRPr lang="it-IT" sz="2800" dirty="0"/>
          </a:p>
        </p:txBody>
      </p:sp>
      <p:sp>
        <p:nvSpPr>
          <p:cNvPr id="44" name="CasellaDiTesto 43"/>
          <p:cNvSpPr txBox="1"/>
          <p:nvPr/>
        </p:nvSpPr>
        <p:spPr>
          <a:xfrm>
            <a:off x="5142853" y="8233846"/>
            <a:ext cx="51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</a:t>
            </a:r>
            <a:endParaRPr lang="it-IT" sz="2800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3052044" y="7369749"/>
            <a:ext cx="280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I</a:t>
            </a:r>
            <a:endParaRPr lang="it-IT" sz="2800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5379974" y="736975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E</a:t>
            </a:r>
            <a:endParaRPr lang="it-IT" sz="2800" dirty="0"/>
          </a:p>
        </p:txBody>
      </p:sp>
      <p:sp>
        <p:nvSpPr>
          <p:cNvPr id="47" name="CasellaDiTesto 46"/>
          <p:cNvSpPr txBox="1"/>
          <p:nvPr/>
        </p:nvSpPr>
        <p:spPr>
          <a:xfrm>
            <a:off x="5379974" y="5062375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E</a:t>
            </a:r>
            <a:endParaRPr lang="it-IT" sz="2800" dirty="0"/>
          </a:p>
        </p:txBody>
      </p:sp>
      <p:sp>
        <p:nvSpPr>
          <p:cNvPr id="48" name="CasellaDiTesto 47"/>
          <p:cNvSpPr txBox="1"/>
          <p:nvPr/>
        </p:nvSpPr>
        <p:spPr>
          <a:xfrm>
            <a:off x="5422595" y="2597825"/>
            <a:ext cx="421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O</a:t>
            </a:r>
            <a:endParaRPr lang="it-IT" sz="2800" dirty="0"/>
          </a:p>
        </p:txBody>
      </p:sp>
      <p:sp>
        <p:nvSpPr>
          <p:cNvPr id="49" name="CasellaDiTesto 48"/>
          <p:cNvSpPr txBox="1"/>
          <p:nvPr/>
        </p:nvSpPr>
        <p:spPr>
          <a:xfrm>
            <a:off x="5302266" y="6243629"/>
            <a:ext cx="1173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O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084124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23</Words>
  <Application>Microsoft Office PowerPoint</Application>
  <PresentationFormat>Presentazione su schermo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Valeria</dc:creator>
  <cp:lastModifiedBy>Valeria</cp:lastModifiedBy>
  <cp:revision>5</cp:revision>
  <cp:lastPrinted>2015-03-02T04:37:16Z</cp:lastPrinted>
  <dcterms:created xsi:type="dcterms:W3CDTF">2015-03-01T18:31:34Z</dcterms:created>
  <dcterms:modified xsi:type="dcterms:W3CDTF">2015-03-02T04:50:04Z</dcterms:modified>
</cp:coreProperties>
</file>