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02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99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70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6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4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43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1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09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25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1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94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89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801" y="24833"/>
            <a:ext cx="6663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entury Gothic" panose="020B0502020202020204" pitchFamily="34" charset="0"/>
              </a:rPr>
              <a:t>CERCHIA  I IL NOME SCRITTO IN MODO ESATTO</a:t>
            </a:r>
          </a:p>
          <a:p>
            <a:r>
              <a:rPr lang="it-IT" sz="2000" dirty="0" smtClean="0">
                <a:latin typeface="Century Gothic" panose="020B0502020202020204" pitchFamily="34" charset="0"/>
              </a:rPr>
              <a:t>COPIA IL NOME  NELLE GRIGLIE</a:t>
            </a:r>
            <a:endParaRPr lang="it-IT" sz="20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" y="1043608"/>
            <a:ext cx="12525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17" y="2337679"/>
            <a:ext cx="1487178" cy="103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3615520"/>
            <a:ext cx="1003349" cy="99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40" y="4802508"/>
            <a:ext cx="1119265" cy="93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9" t="18074" r="16905" b="23142"/>
          <a:stretch/>
        </p:blipFill>
        <p:spPr bwMode="auto">
          <a:xfrm>
            <a:off x="373713" y="6016270"/>
            <a:ext cx="726318" cy="81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517" r="8420" b="10238"/>
          <a:stretch/>
        </p:blipFill>
        <p:spPr bwMode="auto">
          <a:xfrm>
            <a:off x="376833" y="7029460"/>
            <a:ext cx="720079" cy="92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6" y="7938320"/>
            <a:ext cx="1109662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sellaDiTesto 15"/>
          <p:cNvSpPr txBox="1"/>
          <p:nvPr/>
        </p:nvSpPr>
        <p:spPr>
          <a:xfrm>
            <a:off x="1528574" y="1021898"/>
            <a:ext cx="10599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MELA</a:t>
            </a:r>
          </a:p>
          <a:p>
            <a:r>
              <a:rPr lang="it-IT" sz="2800" dirty="0" smtClean="0"/>
              <a:t>MALA</a:t>
            </a:r>
            <a:endParaRPr lang="it-IT" sz="2800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1680973" y="2422938"/>
            <a:ext cx="11705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MENO</a:t>
            </a:r>
          </a:p>
          <a:p>
            <a:r>
              <a:rPr lang="it-IT" sz="2800" dirty="0" smtClean="0"/>
              <a:t>MANO</a:t>
            </a:r>
            <a:endParaRPr lang="it-IT" sz="2800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1714874" y="3651443"/>
            <a:ext cx="980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COSA</a:t>
            </a:r>
          </a:p>
          <a:p>
            <a:r>
              <a:rPr lang="it-IT" sz="2800" dirty="0" smtClean="0"/>
              <a:t>CASA</a:t>
            </a:r>
            <a:endParaRPr lang="it-IT" sz="2800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1714875" y="4781122"/>
            <a:ext cx="9909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CANE</a:t>
            </a:r>
          </a:p>
          <a:p>
            <a:r>
              <a:rPr lang="it-IT" sz="2800" dirty="0" smtClean="0"/>
              <a:t>CANI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1692294" y="5945229"/>
            <a:ext cx="897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DITO</a:t>
            </a:r>
          </a:p>
          <a:p>
            <a:r>
              <a:rPr lang="it-IT" sz="2800" dirty="0" smtClean="0"/>
              <a:t>DITA</a:t>
            </a:r>
            <a:endParaRPr lang="it-IT" sz="2800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1611053" y="6999613"/>
            <a:ext cx="8330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VITA</a:t>
            </a:r>
          </a:p>
          <a:p>
            <a:r>
              <a:rPr lang="it-IT" sz="2800" dirty="0" smtClean="0"/>
              <a:t>VITE</a:t>
            </a:r>
            <a:endParaRPr lang="it-IT" sz="2800" dirty="0"/>
          </a:p>
        </p:txBody>
      </p:sp>
      <p:sp>
        <p:nvSpPr>
          <p:cNvPr id="63" name="CasellaDiTesto 62"/>
          <p:cNvSpPr txBox="1"/>
          <p:nvPr/>
        </p:nvSpPr>
        <p:spPr>
          <a:xfrm>
            <a:off x="1539634" y="7945103"/>
            <a:ext cx="9993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LUNA</a:t>
            </a:r>
          </a:p>
          <a:p>
            <a:r>
              <a:rPr lang="it-IT" sz="2800" dirty="0" smtClean="0"/>
              <a:t>LANA</a:t>
            </a:r>
            <a:endParaRPr lang="it-IT" sz="2800" dirty="0"/>
          </a:p>
        </p:txBody>
      </p:sp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63599"/>
              </p:ext>
            </p:extLst>
          </p:nvPr>
        </p:nvGraphicFramePr>
        <p:xfrm>
          <a:off x="3212976" y="1181725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5" name="Tabella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051528"/>
              </p:ext>
            </p:extLst>
          </p:nvPr>
        </p:nvGraphicFramePr>
        <p:xfrm>
          <a:off x="3212977" y="2580908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Tabella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74088"/>
              </p:ext>
            </p:extLst>
          </p:nvPr>
        </p:nvGraphicFramePr>
        <p:xfrm>
          <a:off x="3212977" y="3953952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7" name="Tabella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78973"/>
              </p:ext>
            </p:extLst>
          </p:nvPr>
        </p:nvGraphicFramePr>
        <p:xfrm>
          <a:off x="3212977" y="5046561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8" name="Tabella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24964"/>
              </p:ext>
            </p:extLst>
          </p:nvPr>
        </p:nvGraphicFramePr>
        <p:xfrm>
          <a:off x="3212977" y="6103200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9" name="Tabella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345040"/>
              </p:ext>
            </p:extLst>
          </p:nvPr>
        </p:nvGraphicFramePr>
        <p:xfrm>
          <a:off x="3212977" y="7172855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0" name="Tabella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37348"/>
              </p:ext>
            </p:extLst>
          </p:nvPr>
        </p:nvGraphicFramePr>
        <p:xfrm>
          <a:off x="3212977" y="8103073"/>
          <a:ext cx="3456384" cy="63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6381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Ovale 17"/>
          <p:cNvSpPr/>
          <p:nvPr/>
        </p:nvSpPr>
        <p:spPr>
          <a:xfrm>
            <a:off x="1611053" y="1021898"/>
            <a:ext cx="977427" cy="4770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372299" y="126811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M</a:t>
            </a:r>
            <a:endParaRPr lang="it-IT" sz="2400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293096" y="128443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E</a:t>
            </a:r>
            <a:endParaRPr lang="it-IT" sz="2400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157192" y="1284431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L</a:t>
            </a:r>
            <a:endParaRPr lang="it-IT" sz="2400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6021288" y="125202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08412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31</Words>
  <Application>Microsoft Office PowerPoint</Application>
  <PresentationFormat>Presentazione su schermo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</dc:creator>
  <cp:lastModifiedBy>Valeria</cp:lastModifiedBy>
  <cp:revision>8</cp:revision>
  <cp:lastPrinted>2015-03-02T04:37:16Z</cp:lastPrinted>
  <dcterms:created xsi:type="dcterms:W3CDTF">2015-03-01T18:31:34Z</dcterms:created>
  <dcterms:modified xsi:type="dcterms:W3CDTF">2015-03-02T05:00:14Z</dcterms:modified>
</cp:coreProperties>
</file>