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7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2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9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1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6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1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42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61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98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7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3414-4DF7-49B0-92FF-C1EB60F8467E}" type="datetimeFigureOut">
              <a:rPr lang="it-IT" smtClean="0"/>
              <a:t>14/01/2014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5982-49A9-47A0-B38F-BB6B1E31A2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1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ia\Desktop\img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0774" y="-1304289"/>
            <a:ext cx="6764886" cy="93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84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728" y="-883218"/>
            <a:ext cx="6802519" cy="856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6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 parola </a:t>
            </a:r>
            <a:r>
              <a:rPr lang="it-IT" dirty="0" err="1" smtClean="0"/>
              <a:t>sumer</a:t>
            </a:r>
            <a:r>
              <a:rPr lang="it-IT" dirty="0" smtClean="0"/>
              <a:t> sembra derivare dal termine </a:t>
            </a:r>
            <a:r>
              <a:rPr lang="it-IT" dirty="0" err="1" smtClean="0"/>
              <a:t>shumer</a:t>
            </a:r>
            <a:r>
              <a:rPr lang="it-IT" dirty="0" smtClean="0"/>
              <a:t> che significa “terra coltivata”, in quanto i Sumeri, inizialmente nomadi (chiamati gente di </a:t>
            </a:r>
            <a:r>
              <a:rPr lang="it-IT" dirty="0" err="1" smtClean="0"/>
              <a:t>Obeid</a:t>
            </a:r>
            <a:r>
              <a:rPr lang="it-IT" dirty="0" smtClean="0"/>
              <a:t>) e provenienti dalle terre dell’attuale Iran, si diedero gran da fare per far fiorire le lande mesopotamiche presso cui si erano insediati e quindi per dar vita alle loro città.</a:t>
            </a:r>
          </a:p>
          <a:p>
            <a:r>
              <a:rPr lang="it-IT" dirty="0" smtClean="0"/>
              <a:t>I Sumeri furono sicuramente un popolo molto ingegnoso e lavoratore proprio perché le loro zone d’insediamento, spesso soggette ad inondazioni e fenomeni naturali, dovettero essere bonificate </a:t>
            </a:r>
          </a:p>
          <a:p>
            <a:r>
              <a:rPr lang="it-IT" dirty="0" smtClean="0"/>
              <a:t>essendo molto paludose.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562254" y="15027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Popolo vivido, civile, curioso e molto attivo i Sumeri, nati come agricoltori e pastori, ebbero molti interessi e svilupparono diverse attività.  </a:t>
            </a:r>
          </a:p>
          <a:p>
            <a:r>
              <a:rPr lang="it-IT" dirty="0" smtClean="0"/>
              <a:t>Furono infatti i primi ad usare i numeri e divennero grandissimi matematici e algebrici; capaci di compiere calcoli molto complicati divennero abili nell’ingegneria e nell’edilizia: famose sono le loro città ricche di templi e palazzi, oltre ai canali che crearono veloci e comode vie di comunicazione.</a:t>
            </a:r>
          </a:p>
          <a:p>
            <a:r>
              <a:rPr lang="it-IT" dirty="0" smtClean="0"/>
              <a:t>Si appassionarono anche all’astrologia, scoprendo le varie costellazioni e creandosi un efficiente calendario per contare i giorni e le stagioni.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5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17" y="8314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6009" y="8315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717" y="2753003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86009" y="2753003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2340" y="299372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leria\Desktop\img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2340" y="3695996"/>
            <a:ext cx="31910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0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ria\Pictures\img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8302" y="-1830797"/>
            <a:ext cx="3925554" cy="75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ia\Pictures\img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414" y="4293096"/>
            <a:ext cx="4588745" cy="17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leria\Pictures\img5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58" y="4293096"/>
            <a:ext cx="4382608" cy="16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ria\Pictures\img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164"/>
            <a:ext cx="42576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2"/>
            <a:ext cx="42560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" y="3426078"/>
            <a:ext cx="42560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25608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9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ia\Pictures\img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3630" y="1388678"/>
            <a:ext cx="6741368" cy="41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aleria\Pictures\img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1230" y="1541078"/>
            <a:ext cx="6741368" cy="41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ia\Pictures\img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0314" y="1283773"/>
            <a:ext cx="69532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6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eria\Pictures\img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/>
          <a:stretch/>
        </p:blipFill>
        <p:spPr bwMode="auto">
          <a:xfrm rot="10800000">
            <a:off x="11832" y="-922"/>
            <a:ext cx="406997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0719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857"/>
            <a:ext cx="40719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8032"/>
            <a:ext cx="4071937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27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204" y="-193613"/>
            <a:ext cx="6655505" cy="71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11" y="5243735"/>
            <a:ext cx="30845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9147" r="1373"/>
          <a:stretch/>
        </p:blipFill>
        <p:spPr bwMode="auto">
          <a:xfrm>
            <a:off x="76483" y="64028"/>
            <a:ext cx="4313382" cy="529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Valeria\Pictures\img6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2" t="66589" r="71382" b="296"/>
          <a:stretch/>
        </p:blipFill>
        <p:spPr bwMode="auto">
          <a:xfrm rot="10800000">
            <a:off x="0" y="5305046"/>
            <a:ext cx="1272619" cy="14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2" y="5322457"/>
            <a:ext cx="3083863" cy="1549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26" y="4941168"/>
            <a:ext cx="476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-19751"/>
            <a:ext cx="4310063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Valeria\Pictures\img6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2" t="66589" r="71382" b="296"/>
          <a:stretch/>
        </p:blipFill>
        <p:spPr bwMode="auto">
          <a:xfrm rot="10800000">
            <a:off x="4716015" y="5243735"/>
            <a:ext cx="1272619" cy="14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4762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117</Words>
  <Application>Microsoft Office PowerPoint</Application>
  <PresentationFormat>Presentazione su schermo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7</cp:revision>
  <cp:lastPrinted>2014-01-14T20:51:37Z</cp:lastPrinted>
  <dcterms:created xsi:type="dcterms:W3CDTF">2014-01-14T19:33:53Z</dcterms:created>
  <dcterms:modified xsi:type="dcterms:W3CDTF">2014-01-14T22:49:46Z</dcterms:modified>
</cp:coreProperties>
</file>