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63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8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9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11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16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59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66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6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72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83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10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1748-B656-4C95-886D-2011161A2A97}" type="datetimeFigureOut">
              <a:rPr lang="it-IT" smtClean="0"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82E6-9BC1-446C-BAA9-A21F3E212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83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"/>
            <a:ext cx="4545856" cy="340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67" y="3417084"/>
            <a:ext cx="4492757" cy="33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" y="3384146"/>
            <a:ext cx="4580591" cy="343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5" y="0"/>
            <a:ext cx="2719469" cy="339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55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915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Presentazione su schermo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</dc:creator>
  <cp:lastModifiedBy>Valeria</cp:lastModifiedBy>
  <cp:revision>3</cp:revision>
  <cp:lastPrinted>2014-01-17T05:47:08Z</cp:lastPrinted>
  <dcterms:created xsi:type="dcterms:W3CDTF">2014-01-17T05:41:22Z</dcterms:created>
  <dcterms:modified xsi:type="dcterms:W3CDTF">2014-01-21T23:12:01Z</dcterms:modified>
</cp:coreProperties>
</file>